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4"/>
  </p:notesMasterIdLst>
  <p:sldIdLst>
    <p:sldId id="268" r:id="rId2"/>
    <p:sldId id="257" r:id="rId3"/>
    <p:sldId id="258" r:id="rId4"/>
    <p:sldId id="270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001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F5FB"/>
    <a:srgbClr val="C1C7CB"/>
    <a:srgbClr val="007DA5"/>
    <a:srgbClr val="2E7D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701"/>
    <p:restoredTop sz="94744"/>
  </p:normalViewPr>
  <p:slideViewPr>
    <p:cSldViewPr snapToGrid="0" showGuides="1">
      <p:cViewPr varScale="1">
        <p:scale>
          <a:sx n="106" d="100"/>
          <a:sy n="106" d="100"/>
        </p:scale>
        <p:origin x="208" y="28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10489C-1426-1D4B-BBD4-789E2527E566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3BE166-D591-3B4C-A128-1500BFDD70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512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blurry image of a train&#10;&#10;AI-generated content may be incorrect.">
            <a:extLst>
              <a:ext uri="{FF2B5EF4-FFF2-40B4-BE49-F238E27FC236}">
                <a16:creationId xmlns:a16="http://schemas.microsoft.com/office/drawing/2014/main" id="{97EF57F9-6DCE-19E8-D14B-353C6020631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alphaModFix/>
          </a:blip>
          <a:srcRect b="-345"/>
          <a:stretch>
            <a:fillRect/>
          </a:stretch>
        </p:blipFill>
        <p:spPr>
          <a:xfrm>
            <a:off x="0" y="-81815"/>
            <a:ext cx="12192000" cy="693981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BC255E3-1E75-093D-EFF5-04296EC46782}"/>
              </a:ext>
            </a:extLst>
          </p:cNvPr>
          <p:cNvSpPr>
            <a:spLocks/>
          </p:cNvSpPr>
          <p:nvPr>
            <p:ph type="ctrTitle"/>
          </p:nvPr>
        </p:nvSpPr>
        <p:spPr>
          <a:xfrm>
            <a:off x="2235200" y="1714328"/>
            <a:ext cx="7721600" cy="2387600"/>
          </a:xfrm>
        </p:spPr>
        <p:txBody>
          <a:bodyPr anchor="b">
            <a:normAutofit/>
          </a:bodyPr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D55C5801-4D1B-90F2-E4EF-AA47C03D001E}"/>
              </a:ext>
            </a:extLst>
          </p:cNvPr>
          <p:cNvCxnSpPr>
            <a:cxnSpLocks/>
          </p:cNvCxnSpPr>
          <p:nvPr userDrawn="1"/>
        </p:nvCxnSpPr>
        <p:spPr>
          <a:xfrm>
            <a:off x="5718000" y="4204953"/>
            <a:ext cx="756000" cy="0"/>
          </a:xfrm>
          <a:prstGeom prst="line">
            <a:avLst/>
          </a:prstGeom>
          <a:ln w="50800" cap="flat">
            <a:solidFill>
              <a:schemeClr val="accent6"/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Subtitle 2">
            <a:extLst>
              <a:ext uri="{FF2B5EF4-FFF2-40B4-BE49-F238E27FC236}">
                <a16:creationId xmlns:a16="http://schemas.microsoft.com/office/drawing/2014/main" id="{A85D2C1E-F18F-DE95-3CD4-986CA51BB759}"/>
              </a:ext>
            </a:extLst>
          </p:cNvPr>
          <p:cNvSpPr>
            <a:spLocks/>
          </p:cNvSpPr>
          <p:nvPr>
            <p:ph type="subTitle" idx="1"/>
          </p:nvPr>
        </p:nvSpPr>
        <p:spPr>
          <a:xfrm>
            <a:off x="2235200" y="4389927"/>
            <a:ext cx="7721600" cy="1459837"/>
          </a:xfrm>
        </p:spPr>
        <p:txBody>
          <a:bodyPr/>
          <a:lstStyle>
            <a:lvl1pPr marL="0" indent="0" algn="ctr">
              <a:spcBef>
                <a:spcPts val="0"/>
              </a:spcBef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grpSp>
        <p:nvGrpSpPr>
          <p:cNvPr id="59" name="Group 58">
            <a:extLst>
              <a:ext uri="{FF2B5EF4-FFF2-40B4-BE49-F238E27FC236}">
                <a16:creationId xmlns:a16="http://schemas.microsoft.com/office/drawing/2014/main" id="{6797977D-F0C1-48EF-73E5-0E9A616D81F4}"/>
              </a:ext>
            </a:extLst>
          </p:cNvPr>
          <p:cNvGrpSpPr>
            <a:grpSpLocks noGrp="1" noUngrp="1" noRot="1" noMove="1" noResize="1"/>
          </p:cNvGrpSpPr>
          <p:nvPr userDrawn="1"/>
        </p:nvGrpSpPr>
        <p:grpSpPr>
          <a:xfrm>
            <a:off x="10363201" y="245857"/>
            <a:ext cx="1546040" cy="1205118"/>
            <a:chOff x="10363201" y="245857"/>
            <a:chExt cx="1546040" cy="1205118"/>
          </a:xfrm>
        </p:grpSpPr>
        <p:pic>
          <p:nvPicPr>
            <p:cNvPr id="57" name="Picture 56" descr="A blue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C1D85CCD-2CE2-2C14-892E-C9D6C5C62B1C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10363201" y="245857"/>
              <a:ext cx="1546040" cy="1204862"/>
            </a:xfrm>
            <a:prstGeom prst="rect">
              <a:avLst/>
            </a:prstGeom>
          </p:spPr>
        </p:pic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FE5A215D-0C8F-6325-8854-5133B90A6BB4}"/>
                </a:ext>
              </a:extLst>
            </p:cNvPr>
            <p:cNvCxnSpPr>
              <a:cxnSpLocks noGrp="1" noRot="1" noMove="1" noResize="1" noEditPoints="1" noAdjustHandles="1" noChangeArrowheads="1" noChangeShapeType="1"/>
            </p:cNvCxnSpPr>
            <p:nvPr userDrawn="1"/>
          </p:nvCxnSpPr>
          <p:spPr>
            <a:xfrm>
              <a:off x="10410825" y="1450975"/>
              <a:ext cx="1447200" cy="0"/>
            </a:xfrm>
            <a:prstGeom prst="line">
              <a:avLst/>
            </a:prstGeom>
            <a:ln w="0">
              <a:solidFill>
                <a:srgbClr val="C1C7CB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7875628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727FC3-4EA8-60B7-083B-1BFA7706A8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BD5E2B-50CF-2EDB-D0BE-2EC2CA06FD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503646-C1C0-7D2D-6FB6-D0021AEE09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15399-A88B-E24D-8826-2298403D32AD}" type="datetime1">
              <a:rPr lang="en-US" smtClean="0"/>
              <a:t>4/14/26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E12A83-30F5-B892-3BCF-8CDC2A1BD9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83416F-7986-75F9-D58C-6826154296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44F0A-B141-2748-B2CC-AEC68325A1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68731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Whi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727FC3-4EA8-60B7-083B-1BFA7706A8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BD5E2B-50CF-2EDB-D0BE-2EC2CA06FD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503646-C1C0-7D2D-6FB6-D0021AEE09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CD8A1-DE88-1749-99D3-1F2403CBCA95}" type="datetime1">
              <a:rPr lang="en-US" smtClean="0"/>
              <a:t>4/14/26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E12A83-30F5-B892-3BCF-8CDC2A1BD9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83416F-7986-75F9-D58C-6826154296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44F0A-B141-2748-B2CC-AEC68325A1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5066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urry image of a train&#10;&#10;AI-generated content may be incorrect.">
            <a:extLst>
              <a:ext uri="{FF2B5EF4-FFF2-40B4-BE49-F238E27FC236}">
                <a16:creationId xmlns:a16="http://schemas.microsoft.com/office/drawing/2014/main" id="{68F0153A-DC3C-3E3E-AB9E-5CB6C8FE518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alphaModFix/>
          </a:blip>
          <a:srcRect b="-345"/>
          <a:stretch>
            <a:fillRect/>
          </a:stretch>
        </p:blipFill>
        <p:spPr>
          <a:xfrm>
            <a:off x="0" y="-81815"/>
            <a:ext cx="12192000" cy="693981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A50F778-437A-8E8B-E96F-71B4DB965951}"/>
              </a:ext>
            </a:extLst>
          </p:cNvPr>
          <p:cNvSpPr>
            <a:spLocks/>
          </p:cNvSpPr>
          <p:nvPr>
            <p:ph type="title" hasCustomPrompt="1"/>
          </p:nvPr>
        </p:nvSpPr>
        <p:spPr>
          <a:xfrm>
            <a:off x="2464064" y="1710463"/>
            <a:ext cx="7266338" cy="1909899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add subsection header</a:t>
            </a:r>
            <a:endParaRPr lang="en-GB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6832174-F4FF-EB6A-9905-446A83ECCFDF}"/>
              </a:ext>
            </a:extLst>
          </p:cNvPr>
          <p:cNvCxnSpPr>
            <a:cxnSpLocks/>
          </p:cNvCxnSpPr>
          <p:nvPr userDrawn="1"/>
        </p:nvCxnSpPr>
        <p:spPr>
          <a:xfrm>
            <a:off x="2552270" y="3621950"/>
            <a:ext cx="756000" cy="0"/>
          </a:xfrm>
          <a:prstGeom prst="line">
            <a:avLst/>
          </a:prstGeom>
          <a:ln w="50800" cap="flat">
            <a:solidFill>
              <a:schemeClr val="accent6"/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1CFED2-D7BD-4943-7709-8BBBAD4FC8B8}"/>
              </a:ext>
            </a:extLst>
          </p:cNvPr>
          <p:cNvSpPr>
            <a:spLocks/>
          </p:cNvSpPr>
          <p:nvPr>
            <p:ph type="body" idx="1" hasCustomPrompt="1"/>
          </p:nvPr>
        </p:nvSpPr>
        <p:spPr>
          <a:xfrm>
            <a:off x="2464064" y="3730480"/>
            <a:ext cx="7266338" cy="1500187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bg2">
                    <a:lumMod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add subsection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25F056-B830-C765-47EF-614D9B4F4DB7}"/>
              </a:ext>
            </a:extLst>
          </p:cNvPr>
          <p:cNvSpPr>
            <a:spLocks/>
          </p:cNvSpPr>
          <p:nvPr>
            <p:ph type="dt" sz="half" idx="10"/>
          </p:nvPr>
        </p:nvSpPr>
        <p:spPr/>
        <p:txBody>
          <a:bodyPr/>
          <a:lstStyle/>
          <a:p>
            <a:fld id="{6F8D77A1-3F5C-2947-8603-9A6F5E2379FC}" type="datetime1">
              <a:rPr lang="en-US" smtClean="0"/>
              <a:t>4/14/26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C42206-918E-5BD8-6ED2-A185A4674AF6}"/>
              </a:ext>
            </a:extLst>
          </p:cNvPr>
          <p:cNvSpPr>
            <a:spLocks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C99CEE-DC79-D10F-2B5A-10C93BFF292A}"/>
              </a:ext>
            </a:extLst>
          </p:cNvPr>
          <p:cNvSpPr>
            <a:spLocks/>
          </p:cNvSpPr>
          <p:nvPr>
            <p:ph type="sldNum" sz="quarter" idx="12"/>
          </p:nvPr>
        </p:nvSpPr>
        <p:spPr/>
        <p:txBody>
          <a:bodyPr/>
          <a:lstStyle/>
          <a:p>
            <a:fld id="{06A44F0A-B141-2748-B2CC-AEC68325A123}" type="slidenum">
              <a:rPr lang="en-GB" smtClean="0"/>
              <a:t>‹#›</a:t>
            </a:fld>
            <a:endParaRPr lang="en-GB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04518880-2AB7-97D3-FB09-39B5087C91F5}"/>
              </a:ext>
            </a:extLst>
          </p:cNvPr>
          <p:cNvGrpSpPr>
            <a:grpSpLocks noGrp="1" noUngrp="1" noRot="1" noMove="1" noResize="1"/>
          </p:cNvGrpSpPr>
          <p:nvPr userDrawn="1"/>
        </p:nvGrpSpPr>
        <p:grpSpPr>
          <a:xfrm>
            <a:off x="10363201" y="245857"/>
            <a:ext cx="1546040" cy="1205118"/>
            <a:chOff x="10363201" y="245857"/>
            <a:chExt cx="1546040" cy="1205118"/>
          </a:xfrm>
        </p:grpSpPr>
        <p:pic>
          <p:nvPicPr>
            <p:cNvPr id="14" name="Picture 13" descr="A blue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034D50A5-FD1D-C304-B357-6E657E98F6D8}"/>
                </a:ext>
              </a:extLst>
            </p:cNvPr>
            <p:cNvPicPr>
              <a:picLocks noGrp="1" noRot="1" noMove="1" noResize="1" noEditPoints="1" noAdjustHandles="1" noChangeArrowheads="1" noChangeShapeType="1" noCrop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10363201" y="245857"/>
              <a:ext cx="1546040" cy="1204862"/>
            </a:xfrm>
            <a:prstGeom prst="rect">
              <a:avLst/>
            </a:prstGeom>
          </p:spPr>
        </p:pic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901C131A-8E1D-5486-33CA-CD55841EFA80}"/>
                </a:ext>
              </a:extLst>
            </p:cNvPr>
            <p:cNvCxnSpPr>
              <a:cxnSpLocks noGrp="1" noRot="1" noMove="1" noResize="1" noEditPoints="1" noAdjustHandles="1" noChangeArrowheads="1" noChangeShapeType="1"/>
            </p:cNvCxnSpPr>
            <p:nvPr userDrawn="1"/>
          </p:nvCxnSpPr>
          <p:spPr>
            <a:xfrm>
              <a:off x="10410825" y="1450975"/>
              <a:ext cx="1447200" cy="0"/>
            </a:xfrm>
            <a:prstGeom prst="line">
              <a:avLst/>
            </a:prstGeom>
            <a:ln w="0">
              <a:solidFill>
                <a:srgbClr val="C1C7CB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9409361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856595-A374-4F3D-A1EF-2F75F13948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48BCE8-B716-E6BF-0573-E4B7896886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D2B7CF0-20FC-48E3-67E8-4202CD7F23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044895-1E0B-8AC0-5B2B-5583C1A25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2C32B-DC4D-4F48-B96C-3C4BBA32E65A}" type="datetime1">
              <a:rPr lang="en-US" smtClean="0"/>
              <a:t>4/14/26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E3819F-8A0F-2DF8-A04F-7290A36EB3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B4F765D-ABC7-DB6C-E10A-C6CFF623FD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44F0A-B141-2748-B2CC-AEC68325A1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33939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FCA3D9-F703-6C44-A1ED-1E1FF35A80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ABB60D-F9D5-93A2-EE5A-41E6DC2E6B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F8A9DC-48A3-2725-9303-6B3A69D86C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93C390-2402-E3DD-F802-01E5B9C094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EA164B0-7994-C08F-25FC-8787DE97A40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33B1F99-BF33-7C59-03D2-6A6209AAFA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0A501-D1CD-9F48-9FC7-E03292FCA961}" type="datetime1">
              <a:rPr lang="en-US" smtClean="0"/>
              <a:t>4/14/26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8FCC55C-603D-69EE-6EEE-B233EFD5D0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CB9B87-FA2B-50CA-AF41-632CCD705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44F0A-B141-2748-B2CC-AEC68325A1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60070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23340C-44C2-A116-0320-04DB962683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601E6D-21AF-3922-D9F6-2E1676E42B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ECBD8-9F9D-D849-A396-E64CCA120FC7}" type="datetime1">
              <a:rPr lang="en-US" smtClean="0"/>
              <a:t>4/14/26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EDD3EF3-991F-5C4B-7F5E-4B07D2A4B5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F3BD69-633D-1325-F2B3-4ECDB55470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44F0A-B141-2748-B2CC-AEC68325A1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7043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AACC168-E17A-0787-0D3A-34E97B6E1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1F9C3-AB5B-B142-92B1-A810D0CCA713}" type="datetime1">
              <a:rPr lang="en-US" smtClean="0"/>
              <a:t>4/14/26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0D075F1-0039-3EE0-4957-22DC980E8E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A2F589-5E53-2457-45D6-1B85FDEDF7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44F0A-B141-2748-B2CC-AEC68325A1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3667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Whi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AACC168-E17A-0787-0D3A-34E97B6E1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6B103-0C21-4F46-B4CA-31250923F98E}" type="datetime1">
              <a:rPr lang="en-US" smtClean="0"/>
              <a:t>4/14/26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0D075F1-0039-3EE0-4957-22DC980E8E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A2F589-5E53-2457-45D6-1B85FDEDF7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44F0A-B141-2748-B2CC-AEC68325A1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76256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0DCAA8-B83B-3097-E353-AEFA309763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753563-1FEC-62D2-1E5C-A154ACDF604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add diagram</a:t>
            </a: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DC5C5C-B15D-EBB4-A74B-35AF15B627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9DB720-B875-ACA4-A857-95EED9F6CA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E00D2-F82F-194D-826C-CA81E6CEB30F}" type="datetime1">
              <a:rPr lang="en-US" smtClean="0"/>
              <a:t>4/14/26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DADF41-A946-045D-E2CA-E7DD157123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8AE878-6CDE-9F89-5E4E-F9368074C6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44F0A-B141-2748-B2CC-AEC68325A1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72119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C32072-86C3-0B9A-A6DA-7FD195993C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37B6D2B-7597-2CAF-9639-DA8120456C9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21BB0A-9EED-B670-7BDA-CFF67F249C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C3308A-048E-AAFD-3994-B58422AED3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D0B47-7DEF-6743-932E-0E2F2D5AFCAC}" type="datetime1">
              <a:rPr lang="en-US" smtClean="0"/>
              <a:t>4/14/26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37CDE9-6DD5-2D7E-97EA-E0D39C6C91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789269-D268-F7FE-C1CE-9EDD67390A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44F0A-B141-2748-B2CC-AEC68325A1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7908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erson using a tablet&#10;&#10;AI-generated content may be incorrect.">
            <a:extLst>
              <a:ext uri="{FF2B5EF4-FFF2-40B4-BE49-F238E27FC236}">
                <a16:creationId xmlns:a16="http://schemas.microsoft.com/office/drawing/2014/main" id="{7D896B25-1A2B-3BAF-0AB9-690E191FB4CA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 descr="A blurry image of a train&#10;&#10;AI-generated content may be incorrect.">
            <a:extLst>
              <a:ext uri="{FF2B5EF4-FFF2-40B4-BE49-F238E27FC236}">
                <a16:creationId xmlns:a16="http://schemas.microsoft.com/office/drawing/2014/main" id="{D87BA07C-ACC8-8FCF-6976-F18F87358977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/>
          <a:srcRect b="-345"/>
          <a:stretch>
            <a:fillRect/>
          </a:stretch>
        </p:blipFill>
        <p:spPr>
          <a:xfrm>
            <a:off x="0" y="-25400"/>
            <a:ext cx="12192000" cy="6939815"/>
          </a:xfrm>
          <a:prstGeom prst="rect">
            <a:avLst/>
          </a:prstGeom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F6B5BA7F-2358-F958-A4C3-00BDC3A4389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429000" y="3400244"/>
            <a:ext cx="5334000" cy="2165807"/>
          </a:xfrm>
        </p:spPr>
        <p:txBody>
          <a:bodyPr/>
          <a:lstStyle>
            <a:lvl1pPr marL="0" indent="0" algn="l">
              <a:spcBef>
                <a:spcPts val="0"/>
              </a:spcBef>
              <a:buFont typeface="Arial" panose="020B0604020202020204" pitchFamily="34" charset="0"/>
              <a:buNone/>
              <a:defRPr/>
            </a:lvl1pPr>
            <a:lvl2pPr>
              <a:spcBef>
                <a:spcPts val="0"/>
              </a:spcBef>
              <a:buNone/>
              <a:defRPr/>
            </a:lvl2pPr>
          </a:lstStyle>
          <a:p>
            <a:pPr lvl="0"/>
            <a:r>
              <a:rPr lang="en-US" dirty="0"/>
              <a:t>Click to add name and contact details</a:t>
            </a:r>
          </a:p>
          <a:p>
            <a:pPr lvl="1"/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7C4FDBA-7C51-3550-2D73-7256AFCDE6EE}"/>
              </a:ext>
            </a:extLst>
          </p:cNvPr>
          <p:cNvSpPr txBox="1"/>
          <p:nvPr userDrawn="1"/>
        </p:nvSpPr>
        <p:spPr>
          <a:xfrm>
            <a:off x="3429000" y="2361410"/>
            <a:ext cx="533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000" b="1" dirty="0">
                <a:solidFill>
                  <a:schemeClr val="accent1"/>
                </a:solidFill>
                <a:latin typeface="+mj-lt"/>
              </a:rPr>
              <a:t>Contact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78D8170-801C-26BE-47CF-42C7CA06A70C}"/>
              </a:ext>
            </a:extLst>
          </p:cNvPr>
          <p:cNvCxnSpPr>
            <a:cxnSpLocks/>
          </p:cNvCxnSpPr>
          <p:nvPr userDrawn="1"/>
        </p:nvCxnSpPr>
        <p:spPr>
          <a:xfrm>
            <a:off x="3587603" y="3123860"/>
            <a:ext cx="756000" cy="0"/>
          </a:xfrm>
          <a:prstGeom prst="line">
            <a:avLst/>
          </a:prstGeom>
          <a:ln w="50800" cap="flat">
            <a:solidFill>
              <a:schemeClr val="accent6"/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5" name="Group 14">
            <a:extLst>
              <a:ext uri="{FF2B5EF4-FFF2-40B4-BE49-F238E27FC236}">
                <a16:creationId xmlns:a16="http://schemas.microsoft.com/office/drawing/2014/main" id="{5A6A3C9A-B894-0E5B-2ECC-0BE6926735E1}"/>
              </a:ext>
            </a:extLst>
          </p:cNvPr>
          <p:cNvGrpSpPr>
            <a:grpSpLocks noGrp="1" noUngrp="1" noRot="1" noMove="1" noResize="1"/>
          </p:cNvGrpSpPr>
          <p:nvPr userDrawn="1"/>
        </p:nvGrpSpPr>
        <p:grpSpPr>
          <a:xfrm>
            <a:off x="9619292" y="245856"/>
            <a:ext cx="2289949" cy="1784985"/>
            <a:chOff x="10363201" y="245857"/>
            <a:chExt cx="1546040" cy="1205118"/>
          </a:xfrm>
        </p:grpSpPr>
        <p:pic>
          <p:nvPicPr>
            <p:cNvPr id="16" name="Picture 15" descr="A blue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D13921DF-D070-B33D-3672-856D182B9644}"/>
                </a:ext>
              </a:extLst>
            </p:cNvPr>
            <p:cNvPicPr>
              <a:picLocks noGrp="1" noRot="1" noMove="1" noResize="1" noEditPoints="1" noAdjustHandles="1" noChangeArrowheads="1" noChangeShapeType="1" noCrop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10363201" y="245857"/>
              <a:ext cx="1546040" cy="1204862"/>
            </a:xfrm>
            <a:prstGeom prst="rect">
              <a:avLst/>
            </a:prstGeom>
          </p:spPr>
        </p:pic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8AFD6438-D518-B8A4-1985-14DAB3DAB029}"/>
                </a:ext>
              </a:extLst>
            </p:cNvPr>
            <p:cNvCxnSpPr>
              <a:cxnSpLocks noGrp="1" noRot="1" noMove="1" noResize="1" noEditPoints="1" noAdjustHandles="1" noChangeArrowheads="1" noChangeShapeType="1"/>
            </p:cNvCxnSpPr>
            <p:nvPr userDrawn="1"/>
          </p:nvCxnSpPr>
          <p:spPr>
            <a:xfrm>
              <a:off x="10410825" y="1450975"/>
              <a:ext cx="1447200" cy="0"/>
            </a:xfrm>
            <a:prstGeom prst="line">
              <a:avLst/>
            </a:prstGeom>
            <a:ln w="0">
              <a:solidFill>
                <a:srgbClr val="C1C7CB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081694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B2A0912-59B2-4595-E79F-51F77FCBE0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0DDF10-CB72-7F37-28EB-629FB64300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4"/>
            <a:ext cx="10515600" cy="43503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75F987-1FC9-AFD5-EB8A-02FB13D042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6254" y="6440408"/>
            <a:ext cx="7419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718B27C-6DA9-054A-9198-181246316EF3}" type="datetime1">
              <a:rPr lang="en-US" smtClean="0"/>
              <a:t>4/14/26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F0C596-16A4-60B8-D471-B9B7E5C25F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38201" y="6440408"/>
            <a:ext cx="1051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GB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793D37-5C1B-2EBD-25BC-BF353E1183B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63425" y="6440408"/>
            <a:ext cx="57289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6"/>
                </a:solidFill>
              </a:defRPr>
            </a:lvl1pPr>
          </a:lstStyle>
          <a:p>
            <a:fld id="{06A44F0A-B141-2748-B2CC-AEC68325A123}" type="slidenum">
              <a:rPr lang="en-GB" smtClean="0"/>
              <a:pPr/>
              <a:t>‹#›</a:t>
            </a:fld>
            <a:endParaRPr lang="en-GB" b="1"/>
          </a:p>
        </p:txBody>
      </p:sp>
    </p:spTree>
    <p:extLst>
      <p:ext uri="{BB962C8B-B14F-4D97-AF65-F5344CB8AC3E}">
        <p14:creationId xmlns:p14="http://schemas.microsoft.com/office/powerpoint/2010/main" val="3537046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9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8" r:id="rId9"/>
    <p:sldLayoutId id="2147483656" r:id="rId10"/>
    <p:sldLayoutId id="2147483657" r:id="rId11"/>
    <p:sldLayoutId id="2147483660" r:id="rId12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i="0" kern="1200">
          <a:solidFill>
            <a:srgbClr val="007DA5"/>
          </a:solidFill>
          <a:latin typeface="+mj-lt"/>
          <a:ea typeface="Segoe UI Black" panose="020B0A02040204020203" pitchFamily="34" charset="0"/>
          <a:cs typeface="Segoe UI" panose="020B0502040204020203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2">
              <a:lumMod val="25000"/>
            </a:schemeClr>
          </a:solidFill>
          <a:latin typeface="+mn-lt"/>
          <a:ea typeface="+mn-ea"/>
          <a:cs typeface="Segoe UI" panose="020B0502040204020203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2">
              <a:lumMod val="25000"/>
            </a:schemeClr>
          </a:solidFill>
          <a:latin typeface="+mn-lt"/>
          <a:ea typeface="+mn-ea"/>
          <a:cs typeface="Segoe UI" panose="020B0502040204020203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2">
              <a:lumMod val="25000"/>
            </a:schemeClr>
          </a:solidFill>
          <a:latin typeface="+mn-lt"/>
          <a:ea typeface="+mn-ea"/>
          <a:cs typeface="Segoe UI" panose="020B0502040204020203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2">
              <a:lumMod val="25000"/>
            </a:schemeClr>
          </a:solidFill>
          <a:latin typeface="+mn-lt"/>
          <a:ea typeface="+mn-ea"/>
          <a:cs typeface="Segoe UI" panose="020B0502040204020203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2">
              <a:lumMod val="25000"/>
            </a:schemeClr>
          </a:solidFill>
          <a:latin typeface="+mn-lt"/>
          <a:ea typeface="+mn-ea"/>
          <a:cs typeface="Segoe UI" panose="020B0502040204020203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001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23835-D397-4916-6E2E-3A54270DDA5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35AB07-6140-2A8F-07C2-5BC7B80CB06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6638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7B59AB-DF74-0BFF-7C95-B6DE5886C2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5AD992-2250-8BC0-921B-DE1FF8BE6F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7D34BA-7240-5108-D3CA-F18CE19606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C5D69-C78B-3B46-8668-21369CBF7863}" type="datetime1">
              <a:rPr lang="en-US" smtClean="0"/>
              <a:t>4/14/26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06E5F5-D9E9-4871-F168-7FA5979B1E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26D8BF-9562-DE8C-6340-41359E8060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44F0A-B141-2748-B2CC-AEC68325A12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337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C9996C-A8A0-43CD-78E3-3079528171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F8ECE9-698F-A812-3B1A-6D144922A5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B30BEA-0DB1-D9FC-5CCA-5BB1ACA2A5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CD544-43D1-A348-953A-AB02EC2A680C}" type="datetime1">
              <a:rPr lang="en-US" smtClean="0"/>
              <a:t>4/14/26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926FC0-BC50-A5B3-335A-EA94558E1F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0D7DDF-03FE-C854-4147-0EC3B737B3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44F0A-B141-2748-B2CC-AEC68325A12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51718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D2F4FB-B7A0-3FC5-18E9-7DD4CFCAF5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925323-4DB1-3A80-52D2-1C390D28850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04F148-AC39-5D6C-3A72-9A2CFE1FDC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D77A1-3F5C-2947-8603-9A6F5E2379FC}" type="datetime1">
              <a:rPr lang="en-US" smtClean="0"/>
              <a:t>4/14/26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8A3487-807D-B162-9313-973F485005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125735-7D4F-A2DC-6B44-9F18BA922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44F0A-B141-2748-B2CC-AEC68325A12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6355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5B5B35-AE8E-B808-1EE8-602EB9EF42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1960D9-00D7-86E8-5269-E7E4C867ED9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C78181-761E-D37C-F74D-C72A6D683D3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0F8B6C-1E14-5980-6372-24A580AB6D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EBEC7-8FF1-2C4E-BFF0-0175EC459086}" type="datetime1">
              <a:rPr lang="en-US" smtClean="0"/>
              <a:t>4/14/26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C150F6-69BD-98F9-D8ED-876AEA86BF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05B06E-AEF6-4414-E919-9BCB6C555A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44F0A-B141-2748-B2CC-AEC68325A12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617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102E50-C5E9-63E1-0CD8-F43E0C4EC9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BBCE30-209A-8CD5-3409-CF1B84BAD6D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8A2586-C99D-1E9B-CDCB-47245553B889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36D2A8-24C7-3172-E470-82CD177E226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277B429-3D0B-BCD8-DBC4-2224B8119755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805D974-7FE9-90AB-3F07-35E61290EC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FD09C-C330-A341-9751-48259C36943D}" type="datetime1">
              <a:rPr lang="en-US" smtClean="0"/>
              <a:t>4/14/26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1305F63-BA25-3890-E000-558F052B6C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BCCBD99-E118-689F-8F2B-DDAF2E3339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44F0A-B141-2748-B2CC-AEC68325A12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6242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A06B2A-492C-9C8B-CEF5-FF7EFE0F6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F596943-FD05-FCCE-4278-6FFD0CED82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5D399-8793-DD45-97BC-D6B51E8222DB}" type="datetime1">
              <a:rPr lang="en-US" smtClean="0"/>
              <a:t>4/14/26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F14CC5-3C16-99EC-F6BC-F38D0F6EB7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B315B65-F904-F7E9-365C-F7F2191CA6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44F0A-B141-2748-B2CC-AEC68325A12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71112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054E7E9-57BB-541E-8C6A-00B1E32DA3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5395A-A0AF-B44C-B33A-FA257BF537F1}" type="datetime1">
              <a:rPr lang="en-US" smtClean="0"/>
              <a:t>4/14/26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3B11D75-A8E1-3529-CA18-A45B59D796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A76BA5-9609-9670-28B6-DA0FCD7640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44F0A-B141-2748-B2CC-AEC68325A12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0041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64AC897-2E93-A81B-4EEC-229365BCB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A5967-0285-DC4A-B783-E7B928F6306A}" type="datetime1">
              <a:rPr lang="en-US" smtClean="0"/>
              <a:t>4/14/26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FB4AC4-CA5E-4A3F-C7B0-8B13FC8CBD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11C73A-305F-90DE-970F-EFF9BBCC34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44F0A-B141-2748-B2CC-AEC68325A12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152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AD96D5-5233-4193-541F-1B6D04CC01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CD9F38-19FC-DF02-DDD8-8083C98930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ABDCF4-2941-F3C4-4CE3-552C4EE50559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8CAFD2-55F1-1578-DDDA-AC635AF6DF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5D32D-C1CA-514D-889D-56D2F8A7ED39}" type="datetime1">
              <a:rPr lang="en-US" smtClean="0"/>
              <a:t>4/14/26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605185-7183-8EA1-40AF-7A8B60ACD0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435DD2-0187-2DDC-543B-D0265F803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44F0A-B141-2748-B2CC-AEC68325A123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02871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3AB81A-6EB7-ECB6-CE69-C84CC64245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A4B4461-8DE2-75DE-AE6F-CB4651642BED}"/>
              </a:ext>
            </a:extLst>
          </p:cNvPr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E51D58-898E-85D9-E841-38304355A232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B19C63-2B83-EE2F-2E1F-F5D862EE2C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002B5-7A10-E34E-B1A0-E52DEBDD41E4}" type="datetime1">
              <a:rPr lang="en-US" smtClean="0"/>
              <a:t>4/14/26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0B6105-3BEA-4FE5-8D30-2E8785A182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E500D0-F182-B9B4-BA1B-D155EE5DE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44F0A-B141-2748-B2CC-AEC68325A123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37736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3F5ACF9-952F-D3F0-8937-2DCC1E75DDB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8800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EM26">
      <a:dk1>
        <a:srgbClr val="000000"/>
      </a:dk1>
      <a:lt1>
        <a:srgbClr val="FFFFFF"/>
      </a:lt1>
      <a:dk2>
        <a:srgbClr val="031939"/>
      </a:dk2>
      <a:lt2>
        <a:srgbClr val="EAF4FB"/>
      </a:lt2>
      <a:accent1>
        <a:srgbClr val="007EA8"/>
      </a:accent1>
      <a:accent2>
        <a:srgbClr val="2FA0C4"/>
      </a:accent2>
      <a:accent3>
        <a:srgbClr val="43BFCF"/>
      </a:accent3>
      <a:accent4>
        <a:srgbClr val="76A6B8"/>
      </a:accent4>
      <a:accent5>
        <a:srgbClr val="C5C8CB"/>
      </a:accent5>
      <a:accent6>
        <a:srgbClr val="F2A02C"/>
      </a:accent6>
      <a:hlink>
        <a:srgbClr val="43BFCF"/>
      </a:hlink>
      <a:folHlink>
        <a:srgbClr val="2F8590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accent3"/>
          </a:solidFill>
        </a:ln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 algn="l">
          <a:defRPr sz="2000" dirty="0" err="1" smtClean="0">
            <a:solidFill>
              <a:schemeClr val="bg2">
                <a:lumMod val="25000"/>
              </a:schemeClr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2" id="{FC64D16E-9BE9-7E4E-969C-FBAEAD8A0220}" vid="{74E366ED-40E6-324A-9141-208380A6F6B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20</Words>
  <Application>Microsoft Macintosh PowerPoint</Application>
  <PresentationFormat>Widescreen</PresentationFormat>
  <Paragraphs>20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Heather Jacksic</dc:creator>
  <cp:lastModifiedBy>Heather Jacksic</cp:lastModifiedBy>
  <cp:revision>1</cp:revision>
  <dcterms:created xsi:type="dcterms:W3CDTF">2026-04-14T19:02:45Z</dcterms:created>
  <dcterms:modified xsi:type="dcterms:W3CDTF">2026-04-14T19:07:50Z</dcterms:modified>
</cp:coreProperties>
</file>